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  <p:sldMasterId id="2147483673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</p:sldIdLst>
  <p:sldSz cx="12192000" cy="6858000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C-184A-866F-541FD01D6D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2C-184A-866F-541FD01D6D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C-184A-866F-541FD01D6D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64970111"/>
        <c:axId val="1589330623"/>
      </c:barChart>
      <c:catAx>
        <c:axId val="1564970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9330623"/>
        <c:crosses val="autoZero"/>
        <c:auto val="1"/>
        <c:lblAlgn val="ctr"/>
        <c:lblOffset val="100"/>
        <c:noMultiLvlLbl val="0"/>
      </c:catAx>
      <c:valAx>
        <c:axId val="158933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4970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627AD0-17DB-A246-9951-8FDA0F593E3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13A1C3A-3F52-034D-9105-042310548EC6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EDDA12A5-78D7-184C-968D-86094816D0CA}" type="parTrans" cxnId="{89730B38-D368-7343-8679-E56752330BA0}">
      <dgm:prSet/>
      <dgm:spPr/>
      <dgm:t>
        <a:bodyPr/>
        <a:lstStyle/>
        <a:p>
          <a:endParaRPr lang="en-US"/>
        </a:p>
      </dgm:t>
    </dgm:pt>
    <dgm:pt modelId="{A549F5E8-1D21-6A4C-B63E-B1AB8CEDB5F1}" type="sibTrans" cxnId="{89730B38-D368-7343-8679-E56752330BA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8E711C1B-8931-2B41-AF28-BCC50023DA9B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7220AAA4-1DD8-A54D-96F4-E749BFC8DA7F}" type="parTrans" cxnId="{93485C7C-5266-7344-B9FC-1688D9285B1B}">
      <dgm:prSet/>
      <dgm:spPr/>
      <dgm:t>
        <a:bodyPr/>
        <a:lstStyle/>
        <a:p>
          <a:endParaRPr lang="en-US"/>
        </a:p>
      </dgm:t>
    </dgm:pt>
    <dgm:pt modelId="{AF189C99-58D1-4A45-923E-7FDC1A68CEA5}" type="sibTrans" cxnId="{93485C7C-5266-7344-B9FC-1688D9285B1B}">
      <dgm:prSet/>
      <dgm:spPr/>
      <dgm:t>
        <a:bodyPr/>
        <a:lstStyle/>
        <a:p>
          <a:endParaRPr lang="en-US"/>
        </a:p>
      </dgm:t>
    </dgm:pt>
    <dgm:pt modelId="{257B3A7A-65C3-E742-87C6-9F038D365F20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66E7EAF1-8350-C445-B64C-AF6131FD2A33}" type="parTrans" cxnId="{4D4C672D-EA33-8C4E-A8CD-B094943B6330}">
      <dgm:prSet/>
      <dgm:spPr/>
      <dgm:t>
        <a:bodyPr/>
        <a:lstStyle/>
        <a:p>
          <a:endParaRPr lang="en-US"/>
        </a:p>
      </dgm:t>
    </dgm:pt>
    <dgm:pt modelId="{B1CBBC43-9435-9E42-8891-5DE9AD715E13}" type="sibTrans" cxnId="{4D4C672D-EA33-8C4E-A8CD-B094943B6330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6B07B68-8FE5-DB42-92BB-BA3566D25FF9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9566DC0C-01FD-664D-84F2-EB560D2325E7}" type="parTrans" cxnId="{8E8E0D73-8184-9D40-8D32-EDB15C71D8C8}">
      <dgm:prSet/>
      <dgm:spPr/>
      <dgm:t>
        <a:bodyPr/>
        <a:lstStyle/>
        <a:p>
          <a:endParaRPr lang="en-US"/>
        </a:p>
      </dgm:t>
    </dgm:pt>
    <dgm:pt modelId="{49E74861-81A7-2744-9B99-E44988E4386A}" type="sibTrans" cxnId="{8E8E0D73-8184-9D40-8D32-EDB15C71D8C8}">
      <dgm:prSet/>
      <dgm:spPr/>
      <dgm:t>
        <a:bodyPr/>
        <a:lstStyle/>
        <a:p>
          <a:endParaRPr lang="en-US"/>
        </a:p>
      </dgm:t>
    </dgm:pt>
    <dgm:pt modelId="{F28888E9-81C1-6F45-8E3E-D805C9C0646E}">
      <dgm:prSet phldrT="[Text]"/>
      <dgm:spPr/>
      <dgm:t>
        <a:bodyPr/>
        <a:lstStyle/>
        <a:p>
          <a:r>
            <a:rPr lang="en-US" dirty="0"/>
            <a:t>Click to edit master text styles</a:t>
          </a:r>
        </a:p>
      </dgm:t>
    </dgm:pt>
    <dgm:pt modelId="{C11C746B-CB0E-A743-A770-2DC1E94DE219}" type="parTrans" cxnId="{066CA225-6B65-BF4F-8283-FFE055BA4C63}">
      <dgm:prSet/>
      <dgm:spPr/>
      <dgm:t>
        <a:bodyPr/>
        <a:lstStyle/>
        <a:p>
          <a:endParaRPr lang="en-US"/>
        </a:p>
      </dgm:t>
    </dgm:pt>
    <dgm:pt modelId="{801DD2A7-964B-864D-A69D-FAA7230FAAA3}" type="sibTrans" cxnId="{066CA225-6B65-BF4F-8283-FFE055BA4C63}">
      <dgm:prSet/>
      <dgm:spPr/>
      <dgm:t>
        <a:bodyPr/>
        <a:lstStyle/>
        <a:p>
          <a:endParaRPr lang="en-US"/>
        </a:p>
      </dgm:t>
    </dgm:pt>
    <dgm:pt modelId="{05C9BC72-F57B-0D46-84BD-FA78DA1C8354}">
      <dgm:prSet phldrT="[Text]"/>
      <dgm:spPr/>
      <dgm:t>
        <a:bodyPr/>
        <a:lstStyle/>
        <a:p>
          <a:r>
            <a:rPr lang="en-US"/>
            <a:t>Click to edit master text styles</a:t>
          </a:r>
          <a:endParaRPr lang="en-US" dirty="0"/>
        </a:p>
      </dgm:t>
    </dgm:pt>
    <dgm:pt modelId="{F1992B8F-7CC1-D742-AC8D-532A883C3F4B}" type="parTrans" cxnId="{900AEE6F-D8E3-634E-991C-C0CF602FDB31}">
      <dgm:prSet/>
      <dgm:spPr/>
      <dgm:t>
        <a:bodyPr/>
        <a:lstStyle/>
        <a:p>
          <a:endParaRPr lang="en-US"/>
        </a:p>
      </dgm:t>
    </dgm:pt>
    <dgm:pt modelId="{F5CD7A4B-7E36-DD43-84FA-33AED735AA17}" type="sibTrans" cxnId="{900AEE6F-D8E3-634E-991C-C0CF602FDB31}">
      <dgm:prSet/>
      <dgm:spPr/>
      <dgm:t>
        <a:bodyPr/>
        <a:lstStyle/>
        <a:p>
          <a:endParaRPr lang="en-US"/>
        </a:p>
      </dgm:t>
    </dgm:pt>
    <dgm:pt modelId="{AA1F619C-E72C-F34C-A9AA-B4C241FE4581}" type="pres">
      <dgm:prSet presAssocID="{1B627AD0-17DB-A246-9951-8FDA0F593E32}" presName="linearFlow" presStyleCnt="0">
        <dgm:presLayoutVars>
          <dgm:dir/>
          <dgm:animLvl val="lvl"/>
          <dgm:resizeHandles val="exact"/>
        </dgm:presLayoutVars>
      </dgm:prSet>
      <dgm:spPr/>
    </dgm:pt>
    <dgm:pt modelId="{BD4A4CA0-F04E-894A-BF24-B668BA752D63}" type="pres">
      <dgm:prSet presAssocID="{913A1C3A-3F52-034D-9105-042310548EC6}" presName="composite" presStyleCnt="0"/>
      <dgm:spPr/>
    </dgm:pt>
    <dgm:pt modelId="{82A192E5-3F5D-9949-9287-259C8DDE4E13}" type="pres">
      <dgm:prSet presAssocID="{913A1C3A-3F52-034D-9105-042310548EC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DD460F2-77E9-6240-96D5-992448B0828D}" type="pres">
      <dgm:prSet presAssocID="{913A1C3A-3F52-034D-9105-042310548EC6}" presName="parSh" presStyleLbl="node1" presStyleIdx="0" presStyleCnt="3"/>
      <dgm:spPr/>
    </dgm:pt>
    <dgm:pt modelId="{64E4A5CA-3C0E-3142-B2A6-9BD6A8B02DBB}" type="pres">
      <dgm:prSet presAssocID="{913A1C3A-3F52-034D-9105-042310548EC6}" presName="desTx" presStyleLbl="fgAcc1" presStyleIdx="0" presStyleCnt="3">
        <dgm:presLayoutVars>
          <dgm:bulletEnabled val="1"/>
        </dgm:presLayoutVars>
      </dgm:prSet>
      <dgm:spPr/>
    </dgm:pt>
    <dgm:pt modelId="{75D201E5-1A49-7941-BCEA-076CB4A91D3A}" type="pres">
      <dgm:prSet presAssocID="{A549F5E8-1D21-6A4C-B63E-B1AB8CEDB5F1}" presName="sibTrans" presStyleLbl="sibTrans2D1" presStyleIdx="0" presStyleCnt="2"/>
      <dgm:spPr/>
    </dgm:pt>
    <dgm:pt modelId="{AFC2CD0C-B0E7-1A4A-AA75-A6B2E846E8EC}" type="pres">
      <dgm:prSet presAssocID="{A549F5E8-1D21-6A4C-B63E-B1AB8CEDB5F1}" presName="connTx" presStyleLbl="sibTrans2D1" presStyleIdx="0" presStyleCnt="2"/>
      <dgm:spPr/>
    </dgm:pt>
    <dgm:pt modelId="{37B94151-F0A3-1E48-86C5-E6BB51B1203E}" type="pres">
      <dgm:prSet presAssocID="{257B3A7A-65C3-E742-87C6-9F038D365F20}" presName="composite" presStyleCnt="0"/>
      <dgm:spPr/>
    </dgm:pt>
    <dgm:pt modelId="{4C75D30A-EEA8-904E-8174-FFB6A99555CE}" type="pres">
      <dgm:prSet presAssocID="{257B3A7A-65C3-E742-87C6-9F038D365F2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8033C88-2395-B04B-ABD8-DFA668CAD7E9}" type="pres">
      <dgm:prSet presAssocID="{257B3A7A-65C3-E742-87C6-9F038D365F20}" presName="parSh" presStyleLbl="node1" presStyleIdx="1" presStyleCnt="3"/>
      <dgm:spPr/>
    </dgm:pt>
    <dgm:pt modelId="{DC32AEDB-9DC4-5248-820B-4FAEF8134F64}" type="pres">
      <dgm:prSet presAssocID="{257B3A7A-65C3-E742-87C6-9F038D365F20}" presName="desTx" presStyleLbl="fgAcc1" presStyleIdx="1" presStyleCnt="3">
        <dgm:presLayoutVars>
          <dgm:bulletEnabled val="1"/>
        </dgm:presLayoutVars>
      </dgm:prSet>
      <dgm:spPr/>
    </dgm:pt>
    <dgm:pt modelId="{3CE71071-2257-374D-B639-230F3C6309F8}" type="pres">
      <dgm:prSet presAssocID="{B1CBBC43-9435-9E42-8891-5DE9AD715E13}" presName="sibTrans" presStyleLbl="sibTrans2D1" presStyleIdx="1" presStyleCnt="2"/>
      <dgm:spPr/>
    </dgm:pt>
    <dgm:pt modelId="{EE64EA7A-61CA-D942-A3D1-A04AEEDBF55B}" type="pres">
      <dgm:prSet presAssocID="{B1CBBC43-9435-9E42-8891-5DE9AD715E13}" presName="connTx" presStyleLbl="sibTrans2D1" presStyleIdx="1" presStyleCnt="2"/>
      <dgm:spPr/>
    </dgm:pt>
    <dgm:pt modelId="{78491E84-816C-644F-AF45-E0FDC0391FB1}" type="pres">
      <dgm:prSet presAssocID="{F28888E9-81C1-6F45-8E3E-D805C9C0646E}" presName="composite" presStyleCnt="0"/>
      <dgm:spPr/>
    </dgm:pt>
    <dgm:pt modelId="{FB8D8BB1-C15A-8145-B9CF-6CC8E75BB959}" type="pres">
      <dgm:prSet presAssocID="{F28888E9-81C1-6F45-8E3E-D805C9C0646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2BB2C9-941C-BB43-A0C2-65B017264755}" type="pres">
      <dgm:prSet presAssocID="{F28888E9-81C1-6F45-8E3E-D805C9C0646E}" presName="parSh" presStyleLbl="node1" presStyleIdx="2" presStyleCnt="3"/>
      <dgm:spPr/>
    </dgm:pt>
    <dgm:pt modelId="{5C0BD397-3F3B-DB4C-8D2A-FB9D22745666}" type="pres">
      <dgm:prSet presAssocID="{F28888E9-81C1-6F45-8E3E-D805C9C0646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CA175A07-19DC-4642-A0E7-ABB6C19BD210}" type="presOf" srcId="{B1CBBC43-9435-9E42-8891-5DE9AD715E13}" destId="{3CE71071-2257-374D-B639-230F3C6309F8}" srcOrd="0" destOrd="0" presId="urn:microsoft.com/office/officeart/2005/8/layout/process3"/>
    <dgm:cxn modelId="{3397041B-98D4-0943-8A7A-3C8B2CF14EB9}" type="presOf" srcId="{257B3A7A-65C3-E742-87C6-9F038D365F20}" destId="{4C75D30A-EEA8-904E-8174-FFB6A99555CE}" srcOrd="0" destOrd="0" presId="urn:microsoft.com/office/officeart/2005/8/layout/process3"/>
    <dgm:cxn modelId="{066CA225-6B65-BF4F-8283-FFE055BA4C63}" srcId="{1B627AD0-17DB-A246-9951-8FDA0F593E32}" destId="{F28888E9-81C1-6F45-8E3E-D805C9C0646E}" srcOrd="2" destOrd="0" parTransId="{C11C746B-CB0E-A743-A770-2DC1E94DE219}" sibTransId="{801DD2A7-964B-864D-A69D-FAA7230FAAA3}"/>
    <dgm:cxn modelId="{4D4C672D-EA33-8C4E-A8CD-B094943B6330}" srcId="{1B627AD0-17DB-A246-9951-8FDA0F593E32}" destId="{257B3A7A-65C3-E742-87C6-9F038D365F20}" srcOrd="1" destOrd="0" parTransId="{66E7EAF1-8350-C445-B64C-AF6131FD2A33}" sibTransId="{B1CBBC43-9435-9E42-8891-5DE9AD715E13}"/>
    <dgm:cxn modelId="{89730B38-D368-7343-8679-E56752330BA0}" srcId="{1B627AD0-17DB-A246-9951-8FDA0F593E32}" destId="{913A1C3A-3F52-034D-9105-042310548EC6}" srcOrd="0" destOrd="0" parTransId="{EDDA12A5-78D7-184C-968D-86094816D0CA}" sibTransId="{A549F5E8-1D21-6A4C-B63E-B1AB8CEDB5F1}"/>
    <dgm:cxn modelId="{7BCDC83F-4337-4D47-BF08-1970A418F031}" type="presOf" srcId="{56B07B68-8FE5-DB42-92BB-BA3566D25FF9}" destId="{DC32AEDB-9DC4-5248-820B-4FAEF8134F64}" srcOrd="0" destOrd="0" presId="urn:microsoft.com/office/officeart/2005/8/layout/process3"/>
    <dgm:cxn modelId="{972E7156-E7C7-4E44-99FE-61C31FE7FD57}" type="presOf" srcId="{F28888E9-81C1-6F45-8E3E-D805C9C0646E}" destId="{B52BB2C9-941C-BB43-A0C2-65B017264755}" srcOrd="1" destOrd="0" presId="urn:microsoft.com/office/officeart/2005/8/layout/process3"/>
    <dgm:cxn modelId="{9BC62F5A-F5F1-0340-BCF3-8668868AF32C}" type="presOf" srcId="{B1CBBC43-9435-9E42-8891-5DE9AD715E13}" destId="{EE64EA7A-61CA-D942-A3D1-A04AEEDBF55B}" srcOrd="1" destOrd="0" presId="urn:microsoft.com/office/officeart/2005/8/layout/process3"/>
    <dgm:cxn modelId="{900AEE6F-D8E3-634E-991C-C0CF602FDB31}" srcId="{F28888E9-81C1-6F45-8E3E-D805C9C0646E}" destId="{05C9BC72-F57B-0D46-84BD-FA78DA1C8354}" srcOrd="0" destOrd="0" parTransId="{F1992B8F-7CC1-D742-AC8D-532A883C3F4B}" sibTransId="{F5CD7A4B-7E36-DD43-84FA-33AED735AA17}"/>
    <dgm:cxn modelId="{8E8E0D73-8184-9D40-8D32-EDB15C71D8C8}" srcId="{257B3A7A-65C3-E742-87C6-9F038D365F20}" destId="{56B07B68-8FE5-DB42-92BB-BA3566D25FF9}" srcOrd="0" destOrd="0" parTransId="{9566DC0C-01FD-664D-84F2-EB560D2325E7}" sibTransId="{49E74861-81A7-2744-9B99-E44988E4386A}"/>
    <dgm:cxn modelId="{0D7F927B-D9BD-6442-BDE0-62CE8E25D0DE}" type="presOf" srcId="{A549F5E8-1D21-6A4C-B63E-B1AB8CEDB5F1}" destId="{AFC2CD0C-B0E7-1A4A-AA75-A6B2E846E8EC}" srcOrd="1" destOrd="0" presId="urn:microsoft.com/office/officeart/2005/8/layout/process3"/>
    <dgm:cxn modelId="{93485C7C-5266-7344-B9FC-1688D9285B1B}" srcId="{913A1C3A-3F52-034D-9105-042310548EC6}" destId="{8E711C1B-8931-2B41-AF28-BCC50023DA9B}" srcOrd="0" destOrd="0" parTransId="{7220AAA4-1DD8-A54D-96F4-E749BFC8DA7F}" sibTransId="{AF189C99-58D1-4A45-923E-7FDC1A68CEA5}"/>
    <dgm:cxn modelId="{5C44DD81-A06E-0D4A-9C78-35B9CFB927AC}" type="presOf" srcId="{8E711C1B-8931-2B41-AF28-BCC50023DA9B}" destId="{64E4A5CA-3C0E-3142-B2A6-9BD6A8B02DBB}" srcOrd="0" destOrd="0" presId="urn:microsoft.com/office/officeart/2005/8/layout/process3"/>
    <dgm:cxn modelId="{D215EB88-908B-0543-B692-9CA3A6FB2183}" type="presOf" srcId="{A549F5E8-1D21-6A4C-B63E-B1AB8CEDB5F1}" destId="{75D201E5-1A49-7941-BCEA-076CB4A91D3A}" srcOrd="0" destOrd="0" presId="urn:microsoft.com/office/officeart/2005/8/layout/process3"/>
    <dgm:cxn modelId="{A0737F8E-3AD9-3D44-B294-2EDE1D654E91}" type="presOf" srcId="{F28888E9-81C1-6F45-8E3E-D805C9C0646E}" destId="{FB8D8BB1-C15A-8145-B9CF-6CC8E75BB959}" srcOrd="0" destOrd="0" presId="urn:microsoft.com/office/officeart/2005/8/layout/process3"/>
    <dgm:cxn modelId="{94BB21A9-75A7-5846-95AE-00CA8481AB1B}" type="presOf" srcId="{913A1C3A-3F52-034D-9105-042310548EC6}" destId="{4DD460F2-77E9-6240-96D5-992448B0828D}" srcOrd="1" destOrd="0" presId="urn:microsoft.com/office/officeart/2005/8/layout/process3"/>
    <dgm:cxn modelId="{F22365CB-813A-D647-B76B-8C863AA378E5}" type="presOf" srcId="{913A1C3A-3F52-034D-9105-042310548EC6}" destId="{82A192E5-3F5D-9949-9287-259C8DDE4E13}" srcOrd="0" destOrd="0" presId="urn:microsoft.com/office/officeart/2005/8/layout/process3"/>
    <dgm:cxn modelId="{D0833BD0-8B23-4A4C-8CF9-3BF126E620F7}" type="presOf" srcId="{1B627AD0-17DB-A246-9951-8FDA0F593E32}" destId="{AA1F619C-E72C-F34C-A9AA-B4C241FE4581}" srcOrd="0" destOrd="0" presId="urn:microsoft.com/office/officeart/2005/8/layout/process3"/>
    <dgm:cxn modelId="{4B6C88E6-DDD6-3743-96E5-4F47E45675A3}" type="presOf" srcId="{05C9BC72-F57B-0D46-84BD-FA78DA1C8354}" destId="{5C0BD397-3F3B-DB4C-8D2A-FB9D22745666}" srcOrd="0" destOrd="0" presId="urn:microsoft.com/office/officeart/2005/8/layout/process3"/>
    <dgm:cxn modelId="{B21E1BFE-A519-CB42-971B-644665B7D1CA}" type="presOf" srcId="{257B3A7A-65C3-E742-87C6-9F038D365F20}" destId="{58033C88-2395-B04B-ABD8-DFA668CAD7E9}" srcOrd="1" destOrd="0" presId="urn:microsoft.com/office/officeart/2005/8/layout/process3"/>
    <dgm:cxn modelId="{37ABEAA1-9AF8-2448-950C-D0A5E4198B6F}" type="presParOf" srcId="{AA1F619C-E72C-F34C-A9AA-B4C241FE4581}" destId="{BD4A4CA0-F04E-894A-BF24-B668BA752D63}" srcOrd="0" destOrd="0" presId="urn:microsoft.com/office/officeart/2005/8/layout/process3"/>
    <dgm:cxn modelId="{4BC4B8B7-0636-6E41-AFE5-D6AC5B9743AA}" type="presParOf" srcId="{BD4A4CA0-F04E-894A-BF24-B668BA752D63}" destId="{82A192E5-3F5D-9949-9287-259C8DDE4E13}" srcOrd="0" destOrd="0" presId="urn:microsoft.com/office/officeart/2005/8/layout/process3"/>
    <dgm:cxn modelId="{97B476C6-D0C8-2C45-94E2-1E1E883931EF}" type="presParOf" srcId="{BD4A4CA0-F04E-894A-BF24-B668BA752D63}" destId="{4DD460F2-77E9-6240-96D5-992448B0828D}" srcOrd="1" destOrd="0" presId="urn:microsoft.com/office/officeart/2005/8/layout/process3"/>
    <dgm:cxn modelId="{4C81D07D-04F4-C541-A201-EA5A2F1CA729}" type="presParOf" srcId="{BD4A4CA0-F04E-894A-BF24-B668BA752D63}" destId="{64E4A5CA-3C0E-3142-B2A6-9BD6A8B02DBB}" srcOrd="2" destOrd="0" presId="urn:microsoft.com/office/officeart/2005/8/layout/process3"/>
    <dgm:cxn modelId="{86F1352F-461B-4443-8FCF-579BD1F45922}" type="presParOf" srcId="{AA1F619C-E72C-F34C-A9AA-B4C241FE4581}" destId="{75D201E5-1A49-7941-BCEA-076CB4A91D3A}" srcOrd="1" destOrd="0" presId="urn:microsoft.com/office/officeart/2005/8/layout/process3"/>
    <dgm:cxn modelId="{D579B8D1-8032-464E-AAC5-60E754F0BCFA}" type="presParOf" srcId="{75D201E5-1A49-7941-BCEA-076CB4A91D3A}" destId="{AFC2CD0C-B0E7-1A4A-AA75-A6B2E846E8EC}" srcOrd="0" destOrd="0" presId="urn:microsoft.com/office/officeart/2005/8/layout/process3"/>
    <dgm:cxn modelId="{A87463A1-68D1-F244-B231-FABC9C2BC953}" type="presParOf" srcId="{AA1F619C-E72C-F34C-A9AA-B4C241FE4581}" destId="{37B94151-F0A3-1E48-86C5-E6BB51B1203E}" srcOrd="2" destOrd="0" presId="urn:microsoft.com/office/officeart/2005/8/layout/process3"/>
    <dgm:cxn modelId="{9A4D3E33-9038-7945-88EA-7C1C8888BFA7}" type="presParOf" srcId="{37B94151-F0A3-1E48-86C5-E6BB51B1203E}" destId="{4C75D30A-EEA8-904E-8174-FFB6A99555CE}" srcOrd="0" destOrd="0" presId="urn:microsoft.com/office/officeart/2005/8/layout/process3"/>
    <dgm:cxn modelId="{260EBC1A-A7A7-964C-B7FD-D1C91E7612BB}" type="presParOf" srcId="{37B94151-F0A3-1E48-86C5-E6BB51B1203E}" destId="{58033C88-2395-B04B-ABD8-DFA668CAD7E9}" srcOrd="1" destOrd="0" presId="urn:microsoft.com/office/officeart/2005/8/layout/process3"/>
    <dgm:cxn modelId="{F4FA7E06-9423-D647-BA1F-6C80B5E9E265}" type="presParOf" srcId="{37B94151-F0A3-1E48-86C5-E6BB51B1203E}" destId="{DC32AEDB-9DC4-5248-820B-4FAEF8134F64}" srcOrd="2" destOrd="0" presId="urn:microsoft.com/office/officeart/2005/8/layout/process3"/>
    <dgm:cxn modelId="{BF597456-898A-6A4A-B1A0-1C3E9E6EF71D}" type="presParOf" srcId="{AA1F619C-E72C-F34C-A9AA-B4C241FE4581}" destId="{3CE71071-2257-374D-B639-230F3C6309F8}" srcOrd="3" destOrd="0" presId="urn:microsoft.com/office/officeart/2005/8/layout/process3"/>
    <dgm:cxn modelId="{78BB7A73-6FF4-7D4C-A323-A099FCD106C7}" type="presParOf" srcId="{3CE71071-2257-374D-B639-230F3C6309F8}" destId="{EE64EA7A-61CA-D942-A3D1-A04AEEDBF55B}" srcOrd="0" destOrd="0" presId="urn:microsoft.com/office/officeart/2005/8/layout/process3"/>
    <dgm:cxn modelId="{D37E08CC-EA76-7546-A2E7-D3E9E98CAAD1}" type="presParOf" srcId="{AA1F619C-E72C-F34C-A9AA-B4C241FE4581}" destId="{78491E84-816C-644F-AF45-E0FDC0391FB1}" srcOrd="4" destOrd="0" presId="urn:microsoft.com/office/officeart/2005/8/layout/process3"/>
    <dgm:cxn modelId="{056AB92F-0A1D-FE46-8644-9BE76AD6B04E}" type="presParOf" srcId="{78491E84-816C-644F-AF45-E0FDC0391FB1}" destId="{FB8D8BB1-C15A-8145-B9CF-6CC8E75BB959}" srcOrd="0" destOrd="0" presId="urn:microsoft.com/office/officeart/2005/8/layout/process3"/>
    <dgm:cxn modelId="{FE369615-E7C4-4844-BDB3-C220B34FBC72}" type="presParOf" srcId="{78491E84-816C-644F-AF45-E0FDC0391FB1}" destId="{B52BB2C9-941C-BB43-A0C2-65B017264755}" srcOrd="1" destOrd="0" presId="urn:microsoft.com/office/officeart/2005/8/layout/process3"/>
    <dgm:cxn modelId="{1EA0704A-AA1C-064E-8214-FB884EA69EBE}" type="presParOf" srcId="{78491E84-816C-644F-AF45-E0FDC0391FB1}" destId="{5C0BD397-3F3B-DB4C-8D2A-FB9D2274566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460F2-77E9-6240-96D5-992448B0828D}">
      <dsp:nvSpPr>
        <dsp:cNvPr id="0" name=""/>
        <dsp:cNvSpPr/>
      </dsp:nvSpPr>
      <dsp:spPr>
        <a:xfrm>
          <a:off x="4042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4042" y="1856058"/>
        <a:ext cx="1838086" cy="666149"/>
      </dsp:txXfrm>
    </dsp:sp>
    <dsp:sp modelId="{64E4A5CA-3C0E-3142-B2A6-9BD6A8B02DBB}">
      <dsp:nvSpPr>
        <dsp:cNvPr id="0" name=""/>
        <dsp:cNvSpPr/>
      </dsp:nvSpPr>
      <dsp:spPr>
        <a:xfrm>
          <a:off x="380518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410990" y="2552680"/>
        <a:ext cx="1777142" cy="979456"/>
      </dsp:txXfrm>
    </dsp:sp>
    <dsp:sp modelId="{75D201E5-1A49-7941-BCEA-076CB4A91D3A}">
      <dsp:nvSpPr>
        <dsp:cNvPr id="0" name=""/>
        <dsp:cNvSpPr/>
      </dsp:nvSpPr>
      <dsp:spPr>
        <a:xfrm>
          <a:off x="2120776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2051844"/>
        <a:ext cx="453443" cy="274578"/>
      </dsp:txXfrm>
    </dsp:sp>
    <dsp:sp modelId="{58033C88-2395-B04B-ABD8-DFA668CAD7E9}">
      <dsp:nvSpPr>
        <dsp:cNvPr id="0" name=""/>
        <dsp:cNvSpPr/>
      </dsp:nvSpPr>
      <dsp:spPr>
        <a:xfrm>
          <a:off x="2956718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2956718" y="1856058"/>
        <a:ext cx="1838086" cy="666149"/>
      </dsp:txXfrm>
    </dsp:sp>
    <dsp:sp modelId="{DC32AEDB-9DC4-5248-820B-4FAEF8134F64}">
      <dsp:nvSpPr>
        <dsp:cNvPr id="0" name=""/>
        <dsp:cNvSpPr/>
      </dsp:nvSpPr>
      <dsp:spPr>
        <a:xfrm>
          <a:off x="3333194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Click to edit master text styles</a:t>
          </a:r>
        </a:p>
      </dsp:txBody>
      <dsp:txXfrm>
        <a:off x="3363666" y="2552680"/>
        <a:ext cx="1777142" cy="979456"/>
      </dsp:txXfrm>
    </dsp:sp>
    <dsp:sp modelId="{3CE71071-2257-374D-B639-230F3C6309F8}">
      <dsp:nvSpPr>
        <dsp:cNvPr id="0" name=""/>
        <dsp:cNvSpPr/>
      </dsp:nvSpPr>
      <dsp:spPr>
        <a:xfrm>
          <a:off x="5073452" y="19603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2051844"/>
        <a:ext cx="453443" cy="274578"/>
      </dsp:txXfrm>
    </dsp:sp>
    <dsp:sp modelId="{B52BB2C9-941C-BB43-A0C2-65B017264755}">
      <dsp:nvSpPr>
        <dsp:cNvPr id="0" name=""/>
        <dsp:cNvSpPr/>
      </dsp:nvSpPr>
      <dsp:spPr>
        <a:xfrm>
          <a:off x="5909394" y="1856058"/>
          <a:ext cx="1838086" cy="9992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Click to edit master text styles</a:t>
          </a:r>
        </a:p>
      </dsp:txBody>
      <dsp:txXfrm>
        <a:off x="5909394" y="1856058"/>
        <a:ext cx="1838086" cy="666149"/>
      </dsp:txXfrm>
    </dsp:sp>
    <dsp:sp modelId="{5C0BD397-3F3B-DB4C-8D2A-FB9D22745666}">
      <dsp:nvSpPr>
        <dsp:cNvPr id="0" name=""/>
        <dsp:cNvSpPr/>
      </dsp:nvSpPr>
      <dsp:spPr>
        <a:xfrm>
          <a:off x="6285870" y="2522208"/>
          <a:ext cx="1838086" cy="10404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Click to edit master text styles</a:t>
          </a:r>
          <a:endParaRPr lang="en-US" sz="1700" kern="1200" dirty="0"/>
        </a:p>
      </dsp:txBody>
      <dsp:txXfrm>
        <a:off x="6316342" y="2552680"/>
        <a:ext cx="1777142" cy="979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6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51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32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0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067475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722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42756635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8451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7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73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3759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45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21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06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EBB5-4618-A74A-9CF5-DEFE4AC32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87C9F-4328-6542-B4B1-C2E89290B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2C844-483A-F247-9EF1-2AEB5C05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C14E7-F4A2-4240-B15E-27842201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9397-42FD-6545-858E-396FE591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68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6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87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98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43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115173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79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0242-70BB-0443-8F5A-AB15A796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18F85-C698-9F4F-AF3E-B44286173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5E01-4CD1-F546-9FB5-DA511C6B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68C5-8234-2849-BFAC-DF068ED6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24528-CC24-F14C-B29C-47585F8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0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994717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8527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13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1BD933-F351-EF4F-BCA8-EFF3A2B49D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99854" y="-385355"/>
            <a:ext cx="12843313" cy="762870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53E76F8A-8310-4248-BDD1-CAA6E66BB7EA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03783C-5DF0-E64C-96C1-CB5806AC33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2493" y="418140"/>
            <a:ext cx="800100" cy="927100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28CD45D5-A0C7-A147-861A-66E3F66CC6A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4607262"/>
            <a:ext cx="10515600" cy="3651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Link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A9C7D0-BAE1-3541-8C2D-104A417915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41481">
            <a:off x="9031505" y="4112521"/>
            <a:ext cx="3276600" cy="328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E4B969-B544-774C-BF6F-E7C62878234F}"/>
              </a:ext>
            </a:extLst>
          </p:cNvPr>
          <p:cNvSpPr txBox="1"/>
          <p:nvPr userDrawn="1"/>
        </p:nvSpPr>
        <p:spPr>
          <a:xfrm>
            <a:off x="838200" y="155076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868A8-C314-C544-A4B1-14BE50984BF6}"/>
              </a:ext>
            </a:extLst>
          </p:cNvPr>
          <p:cNvSpPr txBox="1"/>
          <p:nvPr userDrawn="1"/>
        </p:nvSpPr>
        <p:spPr>
          <a:xfrm>
            <a:off x="838200" y="2266385"/>
            <a:ext cx="10515600" cy="169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1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2</a:t>
            </a: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400" b="0" i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2348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336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7D8-844E-D84C-9ADC-CED1E3D4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E44E-C530-C34B-A96E-3781A37A3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30BAB-957F-B74B-920F-095E3572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A6D4C-F112-C048-A429-7A12161E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F378-D61E-9C44-8CB6-41D8EEFC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E0DB-6C26-714C-B6CA-3D6C6A9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48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A391-BAC3-FB43-8015-78BF4D34D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507D2-F135-CF40-8FF8-8D7B9B973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BD6B5-4CC9-6547-BFF1-B3BDF9E2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170D6-80CA-1940-8D3B-02DF112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E9614-2C5E-694E-9426-4134824A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326C-C2B6-EA43-982D-571EF0AC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66C-C546-4A40-8480-202F5812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4D192-6D3D-8542-890D-09BFA4EE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2B635-C86B-704A-ADAF-14EF22B8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E27D-0320-304F-8CA0-A5561B7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745B4-B055-4C48-BC81-3C609926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969A-B3F6-F84C-BCEA-9329C30D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1338-55EC-A942-84DD-F73B4550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CBCC5-7FC7-D84B-9D0A-FCA52296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8339-F627-C546-94EB-A28D6634B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2F18D-9EF8-1D47-8083-1230456AE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D28F0-C86D-6C46-A578-21E78F112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E1844-F987-2743-9C19-F60DDC70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F3CA-8B6B-8241-859E-4BCD63A3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82F9F-B981-984E-B54D-F2175E51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8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F78F6-6DC9-D949-AF8D-A8C1EADF015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3184931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89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A06D60-2B39-1E4E-92DE-76EC52E0944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074855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686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04990-8116-7F4C-993D-56C73802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386C1-C65F-3842-803D-A6814F8E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BD46-F5D8-D348-A14C-231355AD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5/26/20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0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27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8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6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4EA7-FADE-3045-AF9F-D4CF77D5F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BCDFA-6A26-EE48-8A93-F3DD2F2CE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Free. Cross-platform. Open source. </a:t>
            </a:r>
          </a:p>
          <a:p>
            <a:pPr>
              <a:spcAft>
                <a:spcPts val="600"/>
              </a:spcAft>
            </a:pPr>
            <a:r>
              <a:rPr lang="en-US" i="1" dirty="0"/>
              <a:t>A developer platform for building all your apps. </a:t>
            </a:r>
          </a:p>
          <a:p>
            <a:endParaRPr lang="en-US" dirty="0"/>
          </a:p>
          <a:p>
            <a:r>
              <a:rPr lang="en-US" dirty="0" err="1"/>
              <a:t>www.dot.net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30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2313F68-752B-3A4F-98EA-6D296238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328" y="3484588"/>
            <a:ext cx="2095500" cy="22606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32B89BD-B38E-9D47-8E74-24876330C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2120" y="3760275"/>
            <a:ext cx="2019300" cy="21209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1C255F-2245-004A-8E28-99203CA30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9112" y="3484588"/>
            <a:ext cx="2209800" cy="22733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B3C3DCB-7F54-9944-BFEF-55797AE56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4366" y="3701122"/>
            <a:ext cx="1930400" cy="2286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3EE8D70-1EED-1847-BF70-D775B76B1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6478" y="666945"/>
            <a:ext cx="2667000" cy="2552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63C346-B0DA-C54E-B2CD-EE0C3D59DF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75378" y="755845"/>
            <a:ext cx="2298700" cy="2374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88BAE60-A8A3-7E4E-BC19-D502664E82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53378" y="870878"/>
            <a:ext cx="1879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3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3576F0D-AC8B-0344-A438-ED1643CA8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8538" y="1073150"/>
            <a:ext cx="3276600" cy="3289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EA4C03C-E22B-9347-AD97-4117F73EA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5138" y="1112911"/>
            <a:ext cx="3276600" cy="3289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5C563AA-A796-8C45-BFD5-F72D9EB7C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350" y="1073150"/>
            <a:ext cx="2438400" cy="2514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EDC477E-7989-304C-A87C-AED32FF6C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500" y="3657600"/>
            <a:ext cx="5524500" cy="2857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B27468-12C3-8D48-928B-A4C8FA185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2600" y="4100439"/>
            <a:ext cx="2540000" cy="2565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63076F4-5D39-EB4A-BE44-6EC67C2B2B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0" y="4337050"/>
            <a:ext cx="3086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4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85446B3-72D7-C543-8EEC-390893136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57336"/>
            <a:ext cx="12192000" cy="670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4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B47DB90-7F94-F247-9FD1-D967E8E0A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69556" y="308874"/>
            <a:ext cx="12192000" cy="67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73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F3818F8-72B8-7645-98A9-E8763B07E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134" y="185351"/>
            <a:ext cx="11235731" cy="64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07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5D081F7-12D8-8A4D-B9E0-67F111DAB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8456" y="-125374"/>
            <a:ext cx="12808911" cy="71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3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60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39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78FB-2765-7548-9243-8D5F8F8C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4A0DE-AF44-374E-9D7A-88CEA0E6F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97F4A2-77D3-784C-BE40-F44C732FE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2812" y="3616615"/>
            <a:ext cx="2369939" cy="28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6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9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502070-10D0-0446-B73F-8A820F1308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2C1531-8120-D24D-BDEF-D409E8E43D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EF42A3-53B2-DB43-9B4A-CF07B380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9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73A5E0-B93D-AE4F-938E-E407DE9C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A1026-8045-BC4F-9D09-5B5E98CE7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75470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F213-3B12-D44D-B8D3-6C1AE4D1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6853-EB69-3945-969C-30BC37B5A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95501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1CE6E-2B06-CF47-9846-F8992B5503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8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9241-DD95-0243-8D3D-203A9CE4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	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803A9C-C04F-9F45-9269-DE4A4EC78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9050" y="3575050"/>
            <a:ext cx="243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89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74</Words>
  <Application>Microsoft Macintosh PowerPoint</Application>
  <PresentationFormat>Widescreen</PresentationFormat>
  <Paragraphs>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Consolas</vt:lpstr>
      <vt:lpstr>Open Sans</vt:lpstr>
      <vt:lpstr>Arial</vt:lpstr>
      <vt:lpstr>Office Theme</vt:lpstr>
      <vt:lpstr>1_Office Theme</vt:lpstr>
      <vt:lpstr>2_Office Theme</vt:lpstr>
      <vt:lpstr>.NET</vt:lpstr>
      <vt:lpstr>Presentation title</vt:lpstr>
      <vt:lpstr>Click to edit</vt:lpstr>
      <vt:lpstr>Click to edit</vt:lpstr>
      <vt:lpstr>PowerPoint Presentation</vt:lpstr>
      <vt:lpstr>Demo</vt:lpstr>
      <vt:lpstr>Code sample</vt:lpstr>
      <vt:lpstr>PowerPoint Presentation</vt:lpstr>
      <vt:lpstr>Thanks for joining 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Kaitlin Wilkinson</cp:lastModifiedBy>
  <cp:revision>8</cp:revision>
  <dcterms:created xsi:type="dcterms:W3CDTF">2020-05-27T00:19:02Z</dcterms:created>
  <dcterms:modified xsi:type="dcterms:W3CDTF">2020-05-27T00:55:16Z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2020-05-27T00:19:02Z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5ac04b35-eb28-42bc-b73a-0000805137aa</vt:lpwstr>
  </property>
  <property fmtid="{D5CDD505-2E9C-101B-9397-08002B2CF9AE}" pid="8" name="MSIP_Label_f42aa342-8706-4288-bd11-ebb85995028c_ContentBits">
    <vt:lpwstr>0</vt:lpwstr>
  </property>
</Properties>
</file>